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E31BE-0495-440A-8D90-60C99DA36904}" type="datetimeFigureOut">
              <a:rPr lang="de-AT" smtClean="0"/>
              <a:t>17.02.2025</a:t>
            </a:fld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E44CC-56C0-474D-9F1C-D8D95F078693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898457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E31BE-0495-440A-8D90-60C99DA36904}" type="datetimeFigureOut">
              <a:rPr lang="de-AT" smtClean="0"/>
              <a:t>17.02.2025</a:t>
            </a:fld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E44CC-56C0-474D-9F1C-D8D95F078693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284726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E31BE-0495-440A-8D90-60C99DA36904}" type="datetimeFigureOut">
              <a:rPr lang="de-AT" smtClean="0"/>
              <a:t>17.02.2025</a:t>
            </a:fld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E44CC-56C0-474D-9F1C-D8D95F078693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984510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E31BE-0495-440A-8D90-60C99DA36904}" type="datetimeFigureOut">
              <a:rPr lang="de-AT" smtClean="0"/>
              <a:t>17.02.2025</a:t>
            </a:fld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E44CC-56C0-474D-9F1C-D8D95F078693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915412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E31BE-0495-440A-8D90-60C99DA36904}" type="datetimeFigureOut">
              <a:rPr lang="de-AT" smtClean="0"/>
              <a:t>17.02.2025</a:t>
            </a:fld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E44CC-56C0-474D-9F1C-D8D95F078693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590933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E31BE-0495-440A-8D90-60C99DA36904}" type="datetimeFigureOut">
              <a:rPr lang="de-AT" smtClean="0"/>
              <a:t>17.02.2025</a:t>
            </a:fld>
            <a:endParaRPr lang="de-AT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E44CC-56C0-474D-9F1C-D8D95F078693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48595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E31BE-0495-440A-8D90-60C99DA36904}" type="datetimeFigureOut">
              <a:rPr lang="de-AT" smtClean="0"/>
              <a:t>17.02.2025</a:t>
            </a:fld>
            <a:endParaRPr lang="de-AT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E44CC-56C0-474D-9F1C-D8D95F078693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421978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E31BE-0495-440A-8D90-60C99DA36904}" type="datetimeFigureOut">
              <a:rPr lang="de-AT" smtClean="0"/>
              <a:t>17.02.2025</a:t>
            </a:fld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E44CC-56C0-474D-9F1C-D8D95F078693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185562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E31BE-0495-440A-8D90-60C99DA36904}" type="datetimeFigureOut">
              <a:rPr lang="de-AT" smtClean="0"/>
              <a:t>17.02.2025</a:t>
            </a:fld>
            <a:endParaRPr lang="de-AT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E44CC-56C0-474D-9F1C-D8D95F078693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125123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E31BE-0495-440A-8D90-60C99DA36904}" type="datetimeFigureOut">
              <a:rPr lang="de-AT" smtClean="0"/>
              <a:t>17.02.2025</a:t>
            </a:fld>
            <a:endParaRPr lang="de-AT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E44CC-56C0-474D-9F1C-D8D95F078693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223392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E31BE-0495-440A-8D90-60C99DA36904}" type="datetimeFigureOut">
              <a:rPr lang="de-AT" smtClean="0"/>
              <a:t>17.02.2025</a:t>
            </a:fld>
            <a:endParaRPr lang="de-AT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E44CC-56C0-474D-9F1C-D8D95F078693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843645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3E31BE-0495-440A-8D90-60C99DA36904}" type="datetimeFigureOut">
              <a:rPr lang="de-AT" smtClean="0"/>
              <a:t>17.02.2025</a:t>
            </a:fld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E44CC-56C0-474D-9F1C-D8D95F078693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982297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AT" sz="3600" b="1" dirty="0" smtClean="0"/>
              <a:t>Tabellen </a:t>
            </a:r>
            <a:r>
              <a:rPr lang="de-AT" sz="3600" b="1" dirty="0" smtClean="0"/>
              <a:t>2. </a:t>
            </a:r>
            <a:r>
              <a:rPr lang="de-AT" sz="3600" b="1" dirty="0" smtClean="0"/>
              <a:t>Spieltag am </a:t>
            </a:r>
            <a:r>
              <a:rPr lang="de-AT" sz="3600" b="1" dirty="0" smtClean="0"/>
              <a:t>15.02.2025</a:t>
            </a:r>
            <a:endParaRPr lang="de-AT" sz="3600" b="1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de-AT" sz="2800" dirty="0" smtClean="0"/>
              <a:t>Gruppe 1</a:t>
            </a:r>
            <a:endParaRPr lang="de-AT" sz="2800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de-AT" sz="2800" dirty="0" smtClean="0"/>
              <a:t>Gruppe 2</a:t>
            </a:r>
            <a:endParaRPr lang="de-AT" sz="2800" dirty="0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316" y="5631586"/>
            <a:ext cx="2857500" cy="1104900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156" y="5707786"/>
            <a:ext cx="2581275" cy="952500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7109" y="5585184"/>
            <a:ext cx="1288279" cy="927561"/>
          </a:xfrm>
          <a:prstGeom prst="rect">
            <a:avLst/>
          </a:prstGeom>
        </p:spPr>
      </p:pic>
      <p:graphicFrame>
        <p:nvGraphicFramePr>
          <p:cNvPr id="8" name="Inhaltsplatzhalter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07522363"/>
              </p:ext>
            </p:extLst>
          </p:nvPr>
        </p:nvGraphicFramePr>
        <p:xfrm>
          <a:off x="6172200" y="3006724"/>
          <a:ext cx="5183187" cy="20594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95809">
                  <a:extLst>
                    <a:ext uri="{9D8B030D-6E8A-4147-A177-3AD203B41FA5}">
                      <a16:colId xmlns:a16="http://schemas.microsoft.com/office/drawing/2014/main" val="591250780"/>
                    </a:ext>
                  </a:extLst>
                </a:gridCol>
                <a:gridCol w="485126">
                  <a:extLst>
                    <a:ext uri="{9D8B030D-6E8A-4147-A177-3AD203B41FA5}">
                      <a16:colId xmlns:a16="http://schemas.microsoft.com/office/drawing/2014/main" val="849778527"/>
                    </a:ext>
                  </a:extLst>
                </a:gridCol>
                <a:gridCol w="1578787">
                  <a:extLst>
                    <a:ext uri="{9D8B030D-6E8A-4147-A177-3AD203B41FA5}">
                      <a16:colId xmlns:a16="http://schemas.microsoft.com/office/drawing/2014/main" val="3757372158"/>
                    </a:ext>
                  </a:extLst>
                </a:gridCol>
                <a:gridCol w="957485">
                  <a:extLst>
                    <a:ext uri="{9D8B030D-6E8A-4147-A177-3AD203B41FA5}">
                      <a16:colId xmlns:a16="http://schemas.microsoft.com/office/drawing/2014/main" val="2108469453"/>
                    </a:ext>
                  </a:extLst>
                </a:gridCol>
                <a:gridCol w="565980">
                  <a:extLst>
                    <a:ext uri="{9D8B030D-6E8A-4147-A177-3AD203B41FA5}">
                      <a16:colId xmlns:a16="http://schemas.microsoft.com/office/drawing/2014/main" val="934274262"/>
                    </a:ext>
                  </a:extLst>
                </a:gridCol>
              </a:tblGrid>
              <a:tr h="538616"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300" u="none" strike="noStrike">
                          <a:effectLst/>
                        </a:rPr>
                        <a:t>Team </a:t>
                      </a:r>
                      <a:endParaRPr lang="de-AT" sz="13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41" marR="2441" marT="24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300" u="none" strike="noStrike">
                          <a:effectLst/>
                        </a:rPr>
                        <a:t>Platz</a:t>
                      </a:r>
                      <a:endParaRPr lang="de-AT" sz="13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41" marR="2441" marT="24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300" u="none" strike="noStrike">
                          <a:effectLst/>
                        </a:rPr>
                        <a:t>Punkte</a:t>
                      </a:r>
                      <a:endParaRPr lang="de-AT" sz="13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41" marR="2441" marT="24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300" u="none" strike="noStrike">
                          <a:effectLst/>
                        </a:rPr>
                        <a:t>TD</a:t>
                      </a:r>
                      <a:endParaRPr lang="de-AT" sz="13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41" marR="2441" marT="24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300" u="none" strike="noStrike">
                          <a:effectLst/>
                        </a:rPr>
                        <a:t>Tore</a:t>
                      </a:r>
                      <a:endParaRPr lang="de-AT" sz="13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41" marR="2441" marT="2441" marB="0" anchor="ctr"/>
                </a:tc>
                <a:extLst>
                  <a:ext uri="{0D108BD9-81ED-4DB2-BD59-A6C34878D82A}">
                    <a16:rowId xmlns:a16="http://schemas.microsoft.com/office/drawing/2014/main" val="567987478"/>
                  </a:ext>
                </a:extLst>
              </a:tr>
              <a:tr h="380201">
                <a:tc>
                  <a:txBody>
                    <a:bodyPr/>
                    <a:lstStyle/>
                    <a:p>
                      <a:pPr algn="ctr" fontAlgn="ctr"/>
                      <a:r>
                        <a:rPr lang="de-AT" sz="900" u="none" strike="noStrike">
                          <a:effectLst/>
                        </a:rPr>
                        <a:t>Böhringer-Ingelheim</a:t>
                      </a:r>
                      <a:endParaRPr lang="de-AT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41" marR="2441" marT="24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900" u="none" strike="noStrike">
                          <a:effectLst/>
                        </a:rPr>
                        <a:t>1.</a:t>
                      </a:r>
                      <a:endParaRPr lang="de-AT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41" marR="2441" marT="24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900" u="none" strike="noStrike" dirty="0">
                          <a:effectLst/>
                        </a:rPr>
                        <a:t>9</a:t>
                      </a:r>
                      <a:endParaRPr lang="de-AT" sz="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41" marR="2441" marT="24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900" u="none" strike="noStrike">
                          <a:effectLst/>
                        </a:rPr>
                        <a:t>18</a:t>
                      </a:r>
                      <a:endParaRPr lang="de-AT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41" marR="2441" marT="24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900" u="none" strike="noStrike">
                          <a:effectLst/>
                        </a:rPr>
                        <a:t>19</a:t>
                      </a:r>
                      <a:endParaRPr lang="de-AT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41" marR="2441" marT="2441" marB="0" anchor="ctr"/>
                </a:tc>
                <a:extLst>
                  <a:ext uri="{0D108BD9-81ED-4DB2-BD59-A6C34878D82A}">
                    <a16:rowId xmlns:a16="http://schemas.microsoft.com/office/drawing/2014/main" val="3251784416"/>
                  </a:ext>
                </a:extLst>
              </a:tr>
              <a:tr h="380201">
                <a:tc>
                  <a:txBody>
                    <a:bodyPr/>
                    <a:lstStyle/>
                    <a:p>
                      <a:pPr algn="ctr" fontAlgn="ctr"/>
                      <a:r>
                        <a:rPr lang="de-AT" sz="900" u="none" strike="noStrike">
                          <a:effectLst/>
                        </a:rPr>
                        <a:t>SAC Hietzing</a:t>
                      </a:r>
                      <a:endParaRPr lang="de-AT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41" marR="2441" marT="24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900" u="none" strike="noStrike">
                          <a:effectLst/>
                        </a:rPr>
                        <a:t>2.</a:t>
                      </a:r>
                      <a:endParaRPr lang="de-AT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41" marR="2441" marT="24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900" u="none" strike="noStrike">
                          <a:effectLst/>
                        </a:rPr>
                        <a:t>6</a:t>
                      </a:r>
                      <a:endParaRPr lang="de-AT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41" marR="2441" marT="24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900" u="none" strike="noStrike">
                          <a:effectLst/>
                        </a:rPr>
                        <a:t>4</a:t>
                      </a:r>
                      <a:endParaRPr lang="de-AT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41" marR="2441" marT="24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900" u="none" strike="noStrike">
                          <a:effectLst/>
                        </a:rPr>
                        <a:t>8</a:t>
                      </a:r>
                      <a:endParaRPr lang="de-AT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41" marR="2441" marT="2441" marB="0" anchor="ctr"/>
                </a:tc>
                <a:extLst>
                  <a:ext uri="{0D108BD9-81ED-4DB2-BD59-A6C34878D82A}">
                    <a16:rowId xmlns:a16="http://schemas.microsoft.com/office/drawing/2014/main" val="4101908534"/>
                  </a:ext>
                </a:extLst>
              </a:tr>
              <a:tr h="380201">
                <a:tc>
                  <a:txBody>
                    <a:bodyPr/>
                    <a:lstStyle/>
                    <a:p>
                      <a:pPr algn="ctr" fontAlgn="ctr"/>
                      <a:r>
                        <a:rPr lang="de-AT" sz="900" u="none" strike="noStrike">
                          <a:effectLst/>
                        </a:rPr>
                        <a:t>MOH</a:t>
                      </a:r>
                      <a:endParaRPr lang="de-AT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41" marR="2441" marT="24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900" u="none" strike="noStrike">
                          <a:effectLst/>
                        </a:rPr>
                        <a:t>3.</a:t>
                      </a:r>
                      <a:endParaRPr lang="de-AT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41" marR="2441" marT="24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900" u="none" strike="noStrike">
                          <a:effectLst/>
                        </a:rPr>
                        <a:t>3</a:t>
                      </a:r>
                      <a:endParaRPr lang="de-AT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41" marR="2441" marT="24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900" u="none" strike="noStrike">
                          <a:effectLst/>
                        </a:rPr>
                        <a:t>-8</a:t>
                      </a:r>
                      <a:endParaRPr lang="de-AT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41" marR="2441" marT="24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900" u="none" strike="noStrike">
                          <a:effectLst/>
                        </a:rPr>
                        <a:t>3</a:t>
                      </a:r>
                      <a:endParaRPr lang="de-AT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41" marR="2441" marT="2441" marB="0" anchor="ctr"/>
                </a:tc>
                <a:extLst>
                  <a:ext uri="{0D108BD9-81ED-4DB2-BD59-A6C34878D82A}">
                    <a16:rowId xmlns:a16="http://schemas.microsoft.com/office/drawing/2014/main" val="1929209462"/>
                  </a:ext>
                </a:extLst>
              </a:tr>
              <a:tr h="380201">
                <a:tc>
                  <a:txBody>
                    <a:bodyPr/>
                    <a:lstStyle/>
                    <a:p>
                      <a:pPr algn="ctr" fontAlgn="ctr"/>
                      <a:r>
                        <a:rPr lang="de-AT" sz="900" u="none" strike="noStrike">
                          <a:effectLst/>
                        </a:rPr>
                        <a:t>SC VPHS</a:t>
                      </a:r>
                      <a:endParaRPr lang="de-AT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41" marR="2441" marT="24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900" u="none" strike="noStrike">
                          <a:effectLst/>
                        </a:rPr>
                        <a:t>4.</a:t>
                      </a:r>
                      <a:endParaRPr lang="de-AT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41" marR="2441" marT="24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900" u="none" strike="noStrike">
                          <a:effectLst/>
                        </a:rPr>
                        <a:t>0</a:t>
                      </a:r>
                      <a:endParaRPr lang="de-AT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41" marR="2441" marT="24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900" u="none" strike="noStrike">
                          <a:effectLst/>
                        </a:rPr>
                        <a:t>-14</a:t>
                      </a:r>
                      <a:endParaRPr lang="de-AT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41" marR="2441" marT="24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900" u="none" strike="noStrike" dirty="0">
                          <a:effectLst/>
                        </a:rPr>
                        <a:t>2</a:t>
                      </a:r>
                      <a:endParaRPr lang="de-AT" sz="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441" marR="2441" marT="2441" marB="0" anchor="ctr"/>
                </a:tc>
                <a:extLst>
                  <a:ext uri="{0D108BD9-81ED-4DB2-BD59-A6C34878D82A}">
                    <a16:rowId xmlns:a16="http://schemas.microsoft.com/office/drawing/2014/main" val="1160765996"/>
                  </a:ext>
                </a:extLst>
              </a:tr>
            </a:tbl>
          </a:graphicData>
        </a:graphic>
      </p:graphicFrame>
      <p:graphicFrame>
        <p:nvGraphicFramePr>
          <p:cNvPr id="13" name="Inhaltsplatzhalter 1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1286141"/>
              </p:ext>
            </p:extLst>
          </p:nvPr>
        </p:nvGraphicFramePr>
        <p:xfrm>
          <a:off x="839788" y="3006723"/>
          <a:ext cx="5157787" cy="20594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51059">
                  <a:extLst>
                    <a:ext uri="{9D8B030D-6E8A-4147-A177-3AD203B41FA5}">
                      <a16:colId xmlns:a16="http://schemas.microsoft.com/office/drawing/2014/main" val="2813687248"/>
                    </a:ext>
                  </a:extLst>
                </a:gridCol>
                <a:gridCol w="591470">
                  <a:extLst>
                    <a:ext uri="{9D8B030D-6E8A-4147-A177-3AD203B41FA5}">
                      <a16:colId xmlns:a16="http://schemas.microsoft.com/office/drawing/2014/main" val="657559583"/>
                    </a:ext>
                  </a:extLst>
                </a:gridCol>
                <a:gridCol w="1534514">
                  <a:extLst>
                    <a:ext uri="{9D8B030D-6E8A-4147-A177-3AD203B41FA5}">
                      <a16:colId xmlns:a16="http://schemas.microsoft.com/office/drawing/2014/main" val="580607303"/>
                    </a:ext>
                  </a:extLst>
                </a:gridCol>
                <a:gridCol w="930635">
                  <a:extLst>
                    <a:ext uri="{9D8B030D-6E8A-4147-A177-3AD203B41FA5}">
                      <a16:colId xmlns:a16="http://schemas.microsoft.com/office/drawing/2014/main" val="3254965797"/>
                    </a:ext>
                  </a:extLst>
                </a:gridCol>
                <a:gridCol w="550109">
                  <a:extLst>
                    <a:ext uri="{9D8B030D-6E8A-4147-A177-3AD203B41FA5}">
                      <a16:colId xmlns:a16="http://schemas.microsoft.com/office/drawing/2014/main" val="2188652457"/>
                    </a:ext>
                  </a:extLst>
                </a:gridCol>
              </a:tblGrid>
              <a:tr h="538617"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200" u="none" strike="noStrike">
                          <a:effectLst/>
                        </a:rPr>
                        <a:t>Team </a:t>
                      </a:r>
                      <a:endParaRPr lang="de-AT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75" marR="2375" marT="23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200" u="none" strike="noStrike">
                          <a:effectLst/>
                        </a:rPr>
                        <a:t>Platz</a:t>
                      </a:r>
                      <a:endParaRPr lang="de-AT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75" marR="2375" marT="23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200" u="none" strike="noStrike">
                          <a:effectLst/>
                        </a:rPr>
                        <a:t>Punkte</a:t>
                      </a:r>
                      <a:endParaRPr lang="de-AT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75" marR="2375" marT="23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200" u="none" strike="noStrike">
                          <a:effectLst/>
                        </a:rPr>
                        <a:t>TD</a:t>
                      </a:r>
                      <a:endParaRPr lang="de-AT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75" marR="2375" marT="23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200" u="none" strike="noStrike">
                          <a:effectLst/>
                        </a:rPr>
                        <a:t>Tore</a:t>
                      </a:r>
                      <a:endParaRPr lang="de-AT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75" marR="2375" marT="2375" marB="0" anchor="ctr"/>
                </a:tc>
                <a:extLst>
                  <a:ext uri="{0D108BD9-81ED-4DB2-BD59-A6C34878D82A}">
                    <a16:rowId xmlns:a16="http://schemas.microsoft.com/office/drawing/2014/main" val="3024525612"/>
                  </a:ext>
                </a:extLst>
              </a:tr>
              <a:tr h="380201">
                <a:tc>
                  <a:txBody>
                    <a:bodyPr/>
                    <a:lstStyle/>
                    <a:p>
                      <a:pPr algn="ctr" fontAlgn="ctr"/>
                      <a:r>
                        <a:rPr lang="de-AT" sz="900" u="none" strike="noStrike">
                          <a:effectLst/>
                        </a:rPr>
                        <a:t>KPMG</a:t>
                      </a:r>
                      <a:endParaRPr lang="de-AT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75" marR="2375" marT="23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900" u="none" strike="noStrike">
                          <a:effectLst/>
                        </a:rPr>
                        <a:t>1.</a:t>
                      </a:r>
                      <a:endParaRPr lang="de-AT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75" marR="2375" marT="23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900" u="none" strike="noStrike" dirty="0">
                          <a:effectLst/>
                        </a:rPr>
                        <a:t>9</a:t>
                      </a:r>
                      <a:endParaRPr lang="de-AT" sz="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75" marR="2375" marT="23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900" u="none" strike="noStrike">
                          <a:effectLst/>
                        </a:rPr>
                        <a:t>8</a:t>
                      </a:r>
                      <a:endParaRPr lang="de-AT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75" marR="2375" marT="23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900" u="none" strike="noStrike">
                          <a:effectLst/>
                        </a:rPr>
                        <a:t>13</a:t>
                      </a:r>
                      <a:endParaRPr lang="de-AT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75" marR="2375" marT="2375" marB="0" anchor="ctr"/>
                </a:tc>
                <a:extLst>
                  <a:ext uri="{0D108BD9-81ED-4DB2-BD59-A6C34878D82A}">
                    <a16:rowId xmlns:a16="http://schemas.microsoft.com/office/drawing/2014/main" val="1666237861"/>
                  </a:ext>
                </a:extLst>
              </a:tr>
              <a:tr h="380201">
                <a:tc>
                  <a:txBody>
                    <a:bodyPr/>
                    <a:lstStyle/>
                    <a:p>
                      <a:pPr algn="ctr" fontAlgn="ctr"/>
                      <a:r>
                        <a:rPr lang="de-AT" sz="900" u="none" strike="noStrike">
                          <a:effectLst/>
                        </a:rPr>
                        <a:t>FC Bearing Point</a:t>
                      </a:r>
                      <a:endParaRPr lang="de-AT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75" marR="2375" marT="23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900" u="none" strike="noStrike">
                          <a:effectLst/>
                        </a:rPr>
                        <a:t>2.</a:t>
                      </a:r>
                      <a:endParaRPr lang="de-AT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75" marR="2375" marT="23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900" u="none" strike="noStrike" dirty="0">
                          <a:effectLst/>
                        </a:rPr>
                        <a:t>6</a:t>
                      </a:r>
                      <a:endParaRPr lang="de-AT" sz="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75" marR="2375" marT="23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900" u="none" strike="noStrike">
                          <a:effectLst/>
                        </a:rPr>
                        <a:t>4</a:t>
                      </a:r>
                      <a:endParaRPr lang="de-AT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75" marR="2375" marT="23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900" u="none" strike="noStrike">
                          <a:effectLst/>
                        </a:rPr>
                        <a:t>9</a:t>
                      </a:r>
                      <a:endParaRPr lang="de-AT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75" marR="2375" marT="2375" marB="0" anchor="ctr"/>
                </a:tc>
                <a:extLst>
                  <a:ext uri="{0D108BD9-81ED-4DB2-BD59-A6C34878D82A}">
                    <a16:rowId xmlns:a16="http://schemas.microsoft.com/office/drawing/2014/main" val="700977041"/>
                  </a:ext>
                </a:extLst>
              </a:tr>
              <a:tr h="380201">
                <a:tc>
                  <a:txBody>
                    <a:bodyPr/>
                    <a:lstStyle/>
                    <a:p>
                      <a:pPr algn="ctr" fontAlgn="ctr"/>
                      <a:r>
                        <a:rPr lang="de-AT" sz="900" u="none" strike="noStrike">
                          <a:effectLst/>
                        </a:rPr>
                        <a:t>VAMED-KMB</a:t>
                      </a:r>
                      <a:endParaRPr lang="de-AT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75" marR="2375" marT="23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900" u="none" strike="noStrike">
                          <a:effectLst/>
                        </a:rPr>
                        <a:t>3.</a:t>
                      </a:r>
                      <a:endParaRPr lang="de-AT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75" marR="2375" marT="23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900" u="none" strike="noStrike">
                          <a:effectLst/>
                        </a:rPr>
                        <a:t>3</a:t>
                      </a:r>
                      <a:endParaRPr lang="de-AT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75" marR="2375" marT="23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900" u="none" strike="noStrike">
                          <a:effectLst/>
                        </a:rPr>
                        <a:t>-4</a:t>
                      </a:r>
                      <a:endParaRPr lang="de-AT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75" marR="2375" marT="23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900" u="none" strike="noStrike">
                          <a:effectLst/>
                        </a:rPr>
                        <a:t>9</a:t>
                      </a:r>
                      <a:endParaRPr lang="de-AT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75" marR="2375" marT="2375" marB="0" anchor="ctr"/>
                </a:tc>
                <a:extLst>
                  <a:ext uri="{0D108BD9-81ED-4DB2-BD59-A6C34878D82A}">
                    <a16:rowId xmlns:a16="http://schemas.microsoft.com/office/drawing/2014/main" val="1317583376"/>
                  </a:ext>
                </a:extLst>
              </a:tr>
              <a:tr h="380201">
                <a:tc>
                  <a:txBody>
                    <a:bodyPr/>
                    <a:lstStyle/>
                    <a:p>
                      <a:pPr algn="ctr" fontAlgn="ctr"/>
                      <a:r>
                        <a:rPr lang="de-AT" sz="900" u="none" strike="noStrike">
                          <a:effectLst/>
                        </a:rPr>
                        <a:t>Vilo Gastro</a:t>
                      </a:r>
                      <a:endParaRPr lang="de-AT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75" marR="2375" marT="23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900" u="none" strike="noStrike">
                          <a:effectLst/>
                        </a:rPr>
                        <a:t>4.</a:t>
                      </a:r>
                      <a:endParaRPr lang="de-AT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75" marR="2375" marT="23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900" u="none" strike="noStrike">
                          <a:effectLst/>
                        </a:rPr>
                        <a:t>0</a:t>
                      </a:r>
                      <a:endParaRPr lang="de-AT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75" marR="2375" marT="23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900" u="none" strike="noStrike">
                          <a:effectLst/>
                        </a:rPr>
                        <a:t>-8</a:t>
                      </a:r>
                      <a:endParaRPr lang="de-AT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75" marR="2375" marT="23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900" u="none" strike="noStrike" dirty="0">
                          <a:effectLst/>
                        </a:rPr>
                        <a:t>6</a:t>
                      </a:r>
                      <a:endParaRPr lang="de-AT" sz="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75" marR="2375" marT="2375" marB="0" anchor="ctr"/>
                </a:tc>
                <a:extLst>
                  <a:ext uri="{0D108BD9-81ED-4DB2-BD59-A6C34878D82A}">
                    <a16:rowId xmlns:a16="http://schemas.microsoft.com/office/drawing/2014/main" val="41867862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001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</Words>
  <Application>Microsoft Office PowerPoint</Application>
  <PresentationFormat>Breitbild</PresentationFormat>
  <Paragraphs>53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Tabellen 2. Spieltag am 15.02.2025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Imanuel Grasser</dc:creator>
  <cp:lastModifiedBy>Imanuel Grasser</cp:lastModifiedBy>
  <cp:revision>5</cp:revision>
  <dcterms:created xsi:type="dcterms:W3CDTF">2025-01-27T09:17:16Z</dcterms:created>
  <dcterms:modified xsi:type="dcterms:W3CDTF">2025-02-17T08:19:55Z</dcterms:modified>
</cp:coreProperties>
</file>