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9845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8472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8451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1541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093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59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2197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556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2512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233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364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31BE-0495-440A-8D90-60C99DA36904}" type="datetimeFigureOut">
              <a:rPr lang="de-AT" smtClean="0"/>
              <a:t>17.02.2025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E44CC-56C0-474D-9F1C-D8D95F07869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8229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600" b="1" dirty="0" smtClean="0"/>
              <a:t>Tabellen </a:t>
            </a:r>
            <a:r>
              <a:rPr lang="de-AT" sz="3600" b="1" dirty="0" smtClean="0"/>
              <a:t>2. </a:t>
            </a:r>
            <a:r>
              <a:rPr lang="de-AT" sz="3600" b="1" dirty="0" smtClean="0"/>
              <a:t>Spieltag am </a:t>
            </a:r>
            <a:r>
              <a:rPr lang="de-AT" sz="3600" b="1" dirty="0" smtClean="0"/>
              <a:t>15.02.2025</a:t>
            </a:r>
            <a:endParaRPr lang="de-AT" sz="36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800" dirty="0" smtClean="0"/>
              <a:t>Gruppe 1</a:t>
            </a:r>
            <a:endParaRPr lang="de-AT" sz="28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800" dirty="0" smtClean="0"/>
              <a:t>Gruppe 2</a:t>
            </a:r>
            <a:endParaRPr lang="de-AT" sz="28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16" y="5631586"/>
            <a:ext cx="2857500" cy="11049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156" y="5707786"/>
            <a:ext cx="2581275" cy="9525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09" y="5585184"/>
            <a:ext cx="1288279" cy="927561"/>
          </a:xfrm>
          <a:prstGeom prst="rect">
            <a:avLst/>
          </a:prstGeom>
        </p:spPr>
      </p:pic>
      <p:graphicFrame>
        <p:nvGraphicFramePr>
          <p:cNvPr id="8" name="Inhaltsplatzhalt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7522363"/>
              </p:ext>
            </p:extLst>
          </p:nvPr>
        </p:nvGraphicFramePr>
        <p:xfrm>
          <a:off x="6172200" y="3006724"/>
          <a:ext cx="5183187" cy="2059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809">
                  <a:extLst>
                    <a:ext uri="{9D8B030D-6E8A-4147-A177-3AD203B41FA5}">
                      <a16:colId xmlns:a16="http://schemas.microsoft.com/office/drawing/2014/main" val="591250780"/>
                    </a:ext>
                  </a:extLst>
                </a:gridCol>
                <a:gridCol w="485126">
                  <a:extLst>
                    <a:ext uri="{9D8B030D-6E8A-4147-A177-3AD203B41FA5}">
                      <a16:colId xmlns:a16="http://schemas.microsoft.com/office/drawing/2014/main" val="849778527"/>
                    </a:ext>
                  </a:extLst>
                </a:gridCol>
                <a:gridCol w="1578787">
                  <a:extLst>
                    <a:ext uri="{9D8B030D-6E8A-4147-A177-3AD203B41FA5}">
                      <a16:colId xmlns:a16="http://schemas.microsoft.com/office/drawing/2014/main" val="3757372158"/>
                    </a:ext>
                  </a:extLst>
                </a:gridCol>
                <a:gridCol w="957485">
                  <a:extLst>
                    <a:ext uri="{9D8B030D-6E8A-4147-A177-3AD203B41FA5}">
                      <a16:colId xmlns:a16="http://schemas.microsoft.com/office/drawing/2014/main" val="2108469453"/>
                    </a:ext>
                  </a:extLst>
                </a:gridCol>
                <a:gridCol w="565980">
                  <a:extLst>
                    <a:ext uri="{9D8B030D-6E8A-4147-A177-3AD203B41FA5}">
                      <a16:colId xmlns:a16="http://schemas.microsoft.com/office/drawing/2014/main" val="934274262"/>
                    </a:ext>
                  </a:extLst>
                </a:gridCol>
              </a:tblGrid>
              <a:tr h="538616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300" u="none" strike="noStrike">
                          <a:effectLst/>
                        </a:rPr>
                        <a:t>Team </a:t>
                      </a:r>
                      <a:endParaRPr lang="de-AT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300" u="none" strike="noStrike">
                          <a:effectLst/>
                        </a:rPr>
                        <a:t>Platz</a:t>
                      </a:r>
                      <a:endParaRPr lang="de-AT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300" u="none" strike="noStrike">
                          <a:effectLst/>
                        </a:rPr>
                        <a:t>Punkte</a:t>
                      </a:r>
                      <a:endParaRPr lang="de-AT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300" u="none" strike="noStrike">
                          <a:effectLst/>
                        </a:rPr>
                        <a:t>TD</a:t>
                      </a:r>
                      <a:endParaRPr lang="de-AT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300" u="none" strike="noStrike">
                          <a:effectLst/>
                        </a:rPr>
                        <a:t>Tore</a:t>
                      </a:r>
                      <a:endParaRPr lang="de-AT" sz="13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extLst>
                  <a:ext uri="{0D108BD9-81ED-4DB2-BD59-A6C34878D82A}">
                    <a16:rowId xmlns:a16="http://schemas.microsoft.com/office/drawing/2014/main" val="567987478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Böhringer-Ingelheim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1.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 dirty="0">
                          <a:effectLst/>
                        </a:rPr>
                        <a:t>9</a:t>
                      </a:r>
                      <a:endParaRPr lang="de-A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18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19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extLst>
                  <a:ext uri="{0D108BD9-81ED-4DB2-BD59-A6C34878D82A}">
                    <a16:rowId xmlns:a16="http://schemas.microsoft.com/office/drawing/2014/main" val="3251784416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SAC Hietzing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2.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6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4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8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extLst>
                  <a:ext uri="{0D108BD9-81ED-4DB2-BD59-A6C34878D82A}">
                    <a16:rowId xmlns:a16="http://schemas.microsoft.com/office/drawing/2014/main" val="4101908534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MOH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3.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3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-8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3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extLst>
                  <a:ext uri="{0D108BD9-81ED-4DB2-BD59-A6C34878D82A}">
                    <a16:rowId xmlns:a16="http://schemas.microsoft.com/office/drawing/2014/main" val="1929209462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SC VPHS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4.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0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-14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 dirty="0">
                          <a:effectLst/>
                        </a:rPr>
                        <a:t>2</a:t>
                      </a:r>
                      <a:endParaRPr lang="de-A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41" marR="2441" marT="2441" marB="0" anchor="ctr"/>
                </a:tc>
                <a:extLst>
                  <a:ext uri="{0D108BD9-81ED-4DB2-BD59-A6C34878D82A}">
                    <a16:rowId xmlns:a16="http://schemas.microsoft.com/office/drawing/2014/main" val="1160765996"/>
                  </a:ext>
                </a:extLst>
              </a:tr>
            </a:tbl>
          </a:graphicData>
        </a:graphic>
      </p:graphicFrame>
      <p:graphicFrame>
        <p:nvGraphicFramePr>
          <p:cNvPr id="13" name="Inhaltsplatzhalt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286141"/>
              </p:ext>
            </p:extLst>
          </p:nvPr>
        </p:nvGraphicFramePr>
        <p:xfrm>
          <a:off x="839788" y="3006723"/>
          <a:ext cx="5157787" cy="2059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1059">
                  <a:extLst>
                    <a:ext uri="{9D8B030D-6E8A-4147-A177-3AD203B41FA5}">
                      <a16:colId xmlns:a16="http://schemas.microsoft.com/office/drawing/2014/main" val="2813687248"/>
                    </a:ext>
                  </a:extLst>
                </a:gridCol>
                <a:gridCol w="591470">
                  <a:extLst>
                    <a:ext uri="{9D8B030D-6E8A-4147-A177-3AD203B41FA5}">
                      <a16:colId xmlns:a16="http://schemas.microsoft.com/office/drawing/2014/main" val="657559583"/>
                    </a:ext>
                  </a:extLst>
                </a:gridCol>
                <a:gridCol w="1534514">
                  <a:extLst>
                    <a:ext uri="{9D8B030D-6E8A-4147-A177-3AD203B41FA5}">
                      <a16:colId xmlns:a16="http://schemas.microsoft.com/office/drawing/2014/main" val="580607303"/>
                    </a:ext>
                  </a:extLst>
                </a:gridCol>
                <a:gridCol w="930635">
                  <a:extLst>
                    <a:ext uri="{9D8B030D-6E8A-4147-A177-3AD203B41FA5}">
                      <a16:colId xmlns:a16="http://schemas.microsoft.com/office/drawing/2014/main" val="3254965797"/>
                    </a:ext>
                  </a:extLst>
                </a:gridCol>
                <a:gridCol w="550109">
                  <a:extLst>
                    <a:ext uri="{9D8B030D-6E8A-4147-A177-3AD203B41FA5}">
                      <a16:colId xmlns:a16="http://schemas.microsoft.com/office/drawing/2014/main" val="2188652457"/>
                    </a:ext>
                  </a:extLst>
                </a:gridCol>
              </a:tblGrid>
              <a:tr h="538617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u="none" strike="noStrike">
                          <a:effectLst/>
                        </a:rPr>
                        <a:t>Team </a:t>
                      </a:r>
                      <a:endParaRPr lang="de-AT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u="none" strike="noStrike">
                          <a:effectLst/>
                        </a:rPr>
                        <a:t>Platz</a:t>
                      </a:r>
                      <a:endParaRPr lang="de-AT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u="none" strike="noStrike">
                          <a:effectLst/>
                        </a:rPr>
                        <a:t>Punkte</a:t>
                      </a:r>
                      <a:endParaRPr lang="de-AT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u="none" strike="noStrike">
                          <a:effectLst/>
                        </a:rPr>
                        <a:t>TD</a:t>
                      </a:r>
                      <a:endParaRPr lang="de-AT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u="none" strike="noStrike">
                          <a:effectLst/>
                        </a:rPr>
                        <a:t>Tore</a:t>
                      </a:r>
                      <a:endParaRPr lang="de-AT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extLst>
                  <a:ext uri="{0D108BD9-81ED-4DB2-BD59-A6C34878D82A}">
                    <a16:rowId xmlns:a16="http://schemas.microsoft.com/office/drawing/2014/main" val="3024525612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KPMG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1.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 dirty="0">
                          <a:effectLst/>
                        </a:rPr>
                        <a:t>9</a:t>
                      </a:r>
                      <a:endParaRPr lang="de-A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8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13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extLst>
                  <a:ext uri="{0D108BD9-81ED-4DB2-BD59-A6C34878D82A}">
                    <a16:rowId xmlns:a16="http://schemas.microsoft.com/office/drawing/2014/main" val="1666237861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FC Bearing Point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2.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 dirty="0">
                          <a:effectLst/>
                        </a:rPr>
                        <a:t>6</a:t>
                      </a:r>
                      <a:endParaRPr lang="de-A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4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9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extLst>
                  <a:ext uri="{0D108BD9-81ED-4DB2-BD59-A6C34878D82A}">
                    <a16:rowId xmlns:a16="http://schemas.microsoft.com/office/drawing/2014/main" val="700977041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VAMED-KMB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3.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3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-4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9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extLst>
                  <a:ext uri="{0D108BD9-81ED-4DB2-BD59-A6C34878D82A}">
                    <a16:rowId xmlns:a16="http://schemas.microsoft.com/office/drawing/2014/main" val="1317583376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Vilo Gastro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4.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0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>
                          <a:effectLst/>
                        </a:rPr>
                        <a:t>-8</a:t>
                      </a:r>
                      <a:endParaRPr lang="de-AT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900" u="none" strike="noStrike" dirty="0">
                          <a:effectLst/>
                        </a:rPr>
                        <a:t>6</a:t>
                      </a:r>
                      <a:endParaRPr lang="de-A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75" marR="2375" marT="2375" marB="0" anchor="ctr"/>
                </a:tc>
                <a:extLst>
                  <a:ext uri="{0D108BD9-81ED-4DB2-BD59-A6C34878D82A}">
                    <a16:rowId xmlns:a16="http://schemas.microsoft.com/office/drawing/2014/main" val="418678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0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Breitbild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Tabellen 2. Spieltag am 15.02.2025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Imanuel Grasser</dc:creator>
  <cp:lastModifiedBy>Imanuel Grasser</cp:lastModifiedBy>
  <cp:revision>5</cp:revision>
  <dcterms:created xsi:type="dcterms:W3CDTF">2025-01-27T09:17:16Z</dcterms:created>
  <dcterms:modified xsi:type="dcterms:W3CDTF">2025-02-17T08:19:55Z</dcterms:modified>
</cp:coreProperties>
</file>